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5" r:id="rId4"/>
    <p:sldId id="266" r:id="rId5"/>
    <p:sldId id="258" r:id="rId6"/>
    <p:sldId id="268" r:id="rId7"/>
    <p:sldId id="269" r:id="rId8"/>
    <p:sldId id="267" r:id="rId9"/>
    <p:sldId id="259" r:id="rId10"/>
    <p:sldId id="270" r:id="rId11"/>
    <p:sldId id="271" r:id="rId12"/>
    <p:sldId id="272" r:id="rId13"/>
    <p:sldId id="273" r:id="rId14"/>
    <p:sldId id="274" r:id="rId15"/>
    <p:sldId id="260" r:id="rId16"/>
    <p:sldId id="275" r:id="rId17"/>
    <p:sldId id="288" r:id="rId18"/>
    <p:sldId id="276" r:id="rId19"/>
    <p:sldId id="261" r:id="rId20"/>
    <p:sldId id="277" r:id="rId21"/>
    <p:sldId id="280" r:id="rId22"/>
    <p:sldId id="262" r:id="rId23"/>
    <p:sldId id="281" r:id="rId24"/>
    <p:sldId id="282" r:id="rId25"/>
    <p:sldId id="263" r:id="rId26"/>
    <p:sldId id="283" r:id="rId27"/>
    <p:sldId id="284" r:id="rId28"/>
    <p:sldId id="264" r:id="rId29"/>
    <p:sldId id="289" r:id="rId30"/>
    <p:sldId id="285" r:id="rId31"/>
    <p:sldId id="287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F936A-7DE3-43AE-86D7-EA90F227DEE3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C56D8-0D3B-4B09-B68E-AE6320765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39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56D8-0D3B-4B09-B68E-AE6320765FE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94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C56D8-0D3B-4B09-B68E-AE6320765FE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94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15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4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55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5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36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90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5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93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82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10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61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B255-1249-4D50-8D8C-B77685D6315C}" type="datetimeFigureOut">
              <a:rPr lang="fr-FR" smtClean="0"/>
              <a:t>05/09/2013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8764-BC79-4312-ACCB-43B317C162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2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/>
          <a:lstStyle/>
          <a:p>
            <a:r>
              <a:rPr lang="fr-FR" dirty="0" smtClean="0"/>
              <a:t>AUTO EXERCICES pour L’EPAULE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4464496"/>
          </a:xfrm>
        </p:spPr>
        <p:txBody>
          <a:bodyPr/>
          <a:lstStyle/>
          <a:p>
            <a:r>
              <a:rPr lang="fr-FR" dirty="0" smtClean="0"/>
              <a:t>Auto conseils</a:t>
            </a:r>
          </a:p>
          <a:p>
            <a:r>
              <a:rPr lang="fr-FR" dirty="0" smtClean="0"/>
              <a:t>Auto  massages</a:t>
            </a:r>
          </a:p>
          <a:p>
            <a:r>
              <a:rPr lang="fr-FR" dirty="0" smtClean="0"/>
              <a:t>Auto mobilisations</a:t>
            </a:r>
          </a:p>
          <a:p>
            <a:r>
              <a:rPr lang="fr-FR" dirty="0" smtClean="0"/>
              <a:t>Auto étirements </a:t>
            </a:r>
          </a:p>
          <a:p>
            <a:r>
              <a:rPr lang="fr-FR" dirty="0" smtClean="0"/>
              <a:t>Auto raccourcissement</a:t>
            </a:r>
          </a:p>
          <a:p>
            <a:r>
              <a:rPr lang="fr-FR" dirty="0" smtClean="0"/>
              <a:t>Auto posture YOGA</a:t>
            </a:r>
          </a:p>
          <a:p>
            <a:r>
              <a:rPr lang="fr-FR" dirty="0" smtClean="0"/>
              <a:t>Auto gymnastique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91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Mobilisations faire des mini cercles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Bras sur le coté vers le bas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744416" cy="3048000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Bras  vers l’avant 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92896"/>
            <a:ext cx="3312368" cy="3048000"/>
          </a:xfrm>
        </p:spPr>
      </p:pic>
    </p:spTree>
    <p:extLst>
      <p:ext uri="{BB962C8B-B14F-4D97-AF65-F5344CB8AC3E}">
        <p14:creationId xmlns:p14="http://schemas.microsoft.com/office/powerpoint/2010/main" val="31953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Mobilisations rotations en étirement maximum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Balayages  droite  gauche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26519"/>
            <a:ext cx="3528391" cy="30480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Corcovado et mini cercles  horaires et anti horaires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26519"/>
            <a:ext cx="3600400" cy="3048000"/>
          </a:xfrm>
        </p:spPr>
      </p:pic>
    </p:spTree>
    <p:extLst>
      <p:ext uri="{BB962C8B-B14F-4D97-AF65-F5344CB8AC3E}">
        <p14:creationId xmlns:p14="http://schemas.microsoft.com/office/powerpoint/2010/main" val="17181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mobilisations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Bras en V s’étirer au  maximum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94" y="2626519"/>
            <a:ext cx="2286000" cy="30480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 smtClean="0"/>
              <a:t>Hyperextension</a:t>
            </a:r>
            <a:r>
              <a:rPr lang="fr-FR" dirty="0" smtClean="0"/>
              <a:t> dorsale et cervicale bras en arrière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12" y="2626519"/>
            <a:ext cx="2286000" cy="3048000"/>
          </a:xfrm>
        </p:spPr>
      </p:pic>
    </p:spTree>
    <p:extLst>
      <p:ext uri="{BB962C8B-B14F-4D97-AF65-F5344CB8AC3E}">
        <p14:creationId xmlns:p14="http://schemas.microsoft.com/office/powerpoint/2010/main" val="31978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Élevations</a:t>
            </a:r>
            <a:r>
              <a:rPr lang="fr-FR" dirty="0" smtClean="0"/>
              <a:t> en s’</a:t>
            </a:r>
            <a:r>
              <a:rPr lang="fr-FR" dirty="0"/>
              <a:t>é</a:t>
            </a:r>
            <a:r>
              <a:rPr lang="fr-FR" dirty="0" smtClean="0"/>
              <a:t>tirant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 l horizontale a la  verticale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3096344" cy="381642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Essayer de toucher le  plafond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26518"/>
            <a:ext cx="2952328" cy="3754810"/>
          </a:xfrm>
        </p:spPr>
      </p:pic>
    </p:spTree>
    <p:extLst>
      <p:ext uri="{BB962C8B-B14F-4D97-AF65-F5344CB8AC3E}">
        <p14:creationId xmlns:p14="http://schemas.microsoft.com/office/powerpoint/2010/main" val="31139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Mackenzie</a:t>
            </a:r>
            <a:r>
              <a:rPr lang="fr-FR" dirty="0"/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39181"/>
            <a:ext cx="3888432" cy="3048000"/>
          </a:xfrm>
        </p:spPr>
      </p:pic>
    </p:spTree>
    <p:extLst>
      <p:ext uri="{BB962C8B-B14F-4D97-AF65-F5344CB8AC3E}">
        <p14:creationId xmlns:p14="http://schemas.microsoft.com/office/powerpoint/2010/main" val="20090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 –étirements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Lever les bras très haut et travail au chambranle de la porte</a:t>
            </a:r>
          </a:p>
          <a:p>
            <a:r>
              <a:rPr lang="fr-FR" dirty="0" smtClean="0"/>
              <a:t>Croiser derrière le dos </a:t>
            </a:r>
          </a:p>
          <a:p>
            <a:r>
              <a:rPr lang="fr-FR" dirty="0" smtClean="0"/>
              <a:t>croiser devant en poussant le coude</a:t>
            </a:r>
          </a:p>
          <a:p>
            <a:r>
              <a:rPr lang="fr-FR" dirty="0" smtClean="0"/>
              <a:t>Corriger tendance naturelle a l’</a:t>
            </a:r>
            <a:r>
              <a:rPr lang="fr-FR" dirty="0" err="1"/>
              <a:t>é</a:t>
            </a:r>
            <a:r>
              <a:rPr lang="fr-FR" dirty="0" err="1" smtClean="0"/>
              <a:t>levation</a:t>
            </a:r>
            <a:r>
              <a:rPr lang="fr-FR" dirty="0" smtClean="0"/>
              <a:t> et propulsion en avant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6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Chambranle de porte:  s’appuyer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824536" cy="4824535"/>
          </a:xfrm>
        </p:spPr>
      </p:pic>
    </p:spTree>
    <p:extLst>
      <p:ext uri="{BB962C8B-B14F-4D97-AF65-F5344CB8AC3E}">
        <p14:creationId xmlns:p14="http://schemas.microsoft.com/office/powerpoint/2010/main" val="7676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Chambranle plusieurs  positions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D:\epaule &amp; genou\chamb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6" y="2041524"/>
            <a:ext cx="2719859" cy="39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epaule &amp; genou\chamb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41524"/>
            <a:ext cx="2520280" cy="383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epaule &amp; genou\chambran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41524"/>
            <a:ext cx="3024336" cy="390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Accrocher les doigts dans le dos et  </a:t>
            </a:r>
            <a:r>
              <a:rPr lang="fr-FR" dirty="0"/>
              <a:t>é</a:t>
            </a:r>
            <a:r>
              <a:rPr lang="fr-FR" dirty="0" smtClean="0"/>
              <a:t>tirer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Coude ht pousse en haut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26518"/>
            <a:ext cx="3600399" cy="3754809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 Coude bas pousse vers le bas 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26518"/>
            <a:ext cx="3528392" cy="3682802"/>
          </a:xfrm>
        </p:spPr>
      </p:pic>
    </p:spTree>
    <p:extLst>
      <p:ext uri="{BB962C8B-B14F-4D97-AF65-F5344CB8AC3E}">
        <p14:creationId xmlns:p14="http://schemas.microsoft.com/office/powerpoint/2010/main" val="1236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  raccourcissement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</a:t>
            </a:r>
            <a:r>
              <a:rPr lang="fr-FR" dirty="0" smtClean="0"/>
              <a:t>ras croisé   coude sur coude sur poitrine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7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Auto-conseils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 de gestes brusques</a:t>
            </a:r>
          </a:p>
          <a:p>
            <a:r>
              <a:rPr lang="fr-FR" dirty="0" smtClean="0"/>
              <a:t>L’épaule à tendance a se lever et rentrer en </a:t>
            </a:r>
            <a:r>
              <a:rPr lang="fr-FR" dirty="0" err="1" smtClean="0"/>
              <a:t>DeDans</a:t>
            </a:r>
            <a:r>
              <a:rPr lang="fr-FR" dirty="0" smtClean="0"/>
              <a:t> :corriger sa posture  souvent</a:t>
            </a:r>
          </a:p>
          <a:p>
            <a:r>
              <a:rPr lang="fr-FR" dirty="0" smtClean="0"/>
              <a:t>Utiliser les accoudoirs si possible</a:t>
            </a:r>
          </a:p>
          <a:p>
            <a:r>
              <a:rPr lang="fr-FR" dirty="0" smtClean="0"/>
              <a:t>Eviter de porter à  bout de bras</a:t>
            </a:r>
          </a:p>
          <a:p>
            <a:r>
              <a:rPr lang="fr-FR" dirty="0" smtClean="0"/>
              <a:t>3 grandes pathologies 1.la  capsulite 2.les </a:t>
            </a:r>
            <a:r>
              <a:rPr lang="fr-FR" dirty="0" err="1" smtClean="0"/>
              <a:t>tendinopathies</a:t>
            </a:r>
            <a:r>
              <a:rPr lang="fr-FR" dirty="0" smtClean="0"/>
              <a:t> de coiffe 3.les conflits sous acromiaux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0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Raccourcissement unilatéral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5112568" cy="4824536"/>
          </a:xfrm>
        </p:spPr>
      </p:pic>
    </p:spTree>
    <p:extLst>
      <p:ext uri="{BB962C8B-B14F-4D97-AF65-F5344CB8AC3E}">
        <p14:creationId xmlns:p14="http://schemas.microsoft.com/office/powerpoint/2010/main" val="27620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Autoraccoucissement</a:t>
            </a:r>
            <a:r>
              <a:rPr lang="fr-FR" dirty="0" smtClean="0"/>
              <a:t> si entraine indolence uni </a:t>
            </a:r>
            <a:r>
              <a:rPr lang="fr-FR" dirty="0"/>
              <a:t>e</a:t>
            </a:r>
            <a:r>
              <a:rPr lang="fr-FR" dirty="0" smtClean="0"/>
              <a:t>t  bilatéral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3600400" cy="3816423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600400" cy="3816423"/>
          </a:xfrm>
        </p:spPr>
      </p:pic>
    </p:spTree>
    <p:extLst>
      <p:ext uri="{BB962C8B-B14F-4D97-AF65-F5344CB8AC3E}">
        <p14:creationId xmlns:p14="http://schemas.microsoft.com/office/powerpoint/2010/main" val="4874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Auto- postures de Yoga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 </a:t>
            </a:r>
            <a:r>
              <a:rPr lang="fr-FR" dirty="0" smtClean="0"/>
              <a:t>cobra</a:t>
            </a:r>
          </a:p>
          <a:p>
            <a:r>
              <a:rPr lang="fr-FR" dirty="0" smtClean="0"/>
              <a:t>La ola la  vague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cobra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4"/>
            <a:ext cx="4824536" cy="4248472"/>
          </a:xfrm>
        </p:spPr>
      </p:pic>
    </p:spTree>
    <p:extLst>
      <p:ext uri="{BB962C8B-B14F-4D97-AF65-F5344CB8AC3E}">
        <p14:creationId xmlns:p14="http://schemas.microsoft.com/office/powerpoint/2010/main" val="3799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 OLA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384376" cy="4464496"/>
          </a:xfrm>
        </p:spPr>
      </p:pic>
      <p:pic>
        <p:nvPicPr>
          <p:cNvPr id="1026" name="Picture 2" descr="D:\epaule &amp; genou\yo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3123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Auto-gymnastique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 bouteilles pour renforcer les abaisseurs</a:t>
            </a:r>
          </a:p>
          <a:p>
            <a:r>
              <a:rPr lang="fr-FR" dirty="0" smtClean="0"/>
              <a:t>Les coudes en arrière pour muscler l  omoplate</a:t>
            </a:r>
          </a:p>
          <a:p>
            <a:r>
              <a:rPr lang="fr-FR" dirty="0" smtClean="0"/>
              <a:t>La  gym lyonnaise </a:t>
            </a:r>
          </a:p>
          <a:p>
            <a:r>
              <a:rPr lang="fr-FR" dirty="0" smtClean="0"/>
              <a:t>Les pompes au mur différentes position des mains </a:t>
            </a:r>
          </a:p>
          <a:p>
            <a:r>
              <a:rPr lang="fr-FR" dirty="0" smtClean="0"/>
              <a:t>Clavicule  et défile thoraco-brachial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5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fr-FR" dirty="0" smtClean="0"/>
              <a:t>Bouteilles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Bouteilles  ou rouleaux  sous  les  bras   rapprocher les coudes tenir 5 sec  relâcher</a:t>
            </a:r>
            <a:endParaRPr lang="fr-FR" dirty="0"/>
          </a:p>
        </p:txBody>
      </p:sp>
      <p:pic>
        <p:nvPicPr>
          <p:cNvPr id="2050" name="Picture 2" descr="D:\epaule &amp; genou\serrer cou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8" y="3140968"/>
            <a:ext cx="311771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epaule &amp; genou\musc a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0963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Coudes en arrière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Rester 5 sec coudes en arrière qui essayent de se rapprocher relâcher  recommencer 20 fois</a:t>
            </a:r>
            <a:endParaRPr lang="fr-FR" dirty="0"/>
          </a:p>
        </p:txBody>
      </p:sp>
      <p:pic>
        <p:nvPicPr>
          <p:cNvPr id="3074" name="Picture 2" descr="D:\epaule &amp; genou\mus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104456" cy="3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1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fr-FR" dirty="0" smtClean="0"/>
              <a:t>GYM lyonnaise face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97" y="1999380"/>
            <a:ext cx="3394472" cy="4525963"/>
          </a:xfrm>
        </p:spPr>
      </p:pic>
      <p:pic>
        <p:nvPicPr>
          <p:cNvPr id="1026" name="Picture 2" descr="D:\epaule &amp; genou\ted   epole lyon\IMG_1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62497"/>
            <a:ext cx="3726952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paule &amp; genou\ted   epole lyon\IMG_11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62496"/>
            <a:ext cx="3851920" cy="45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fr-FR" dirty="0" smtClean="0"/>
              <a:t>Gym lyonnaise profil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fr-FR" dirty="0" smtClean="0"/>
              <a:t>Doigts entrecroisés paume  vers le haut  soulever le plafond se reposer derrière la tète</a:t>
            </a:r>
            <a:endParaRPr lang="fr-FR" dirty="0"/>
          </a:p>
        </p:txBody>
      </p:sp>
      <p:pic>
        <p:nvPicPr>
          <p:cNvPr id="2050" name="Picture 2" descr="D:\epaule &amp; genou\ted   epole lyon\IMG_1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2348880"/>
            <a:ext cx="2952328" cy="40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epaule &amp; genou\ted   epole lyon\IMG_1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27" y="2348880"/>
            <a:ext cx="2371725" cy="40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paule &amp; genou\ted   epole lyon\IMG_1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79"/>
            <a:ext cx="2664296" cy="40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  conseils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 pas porter à bout de bras </a:t>
            </a:r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381722" cy="4362725"/>
          </a:xfrm>
        </p:spPr>
      </p:pic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Utiliser les  sièges à accoudoirs</a:t>
            </a:r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456384" cy="4392488"/>
          </a:xfrm>
        </p:spPr>
      </p:pic>
    </p:spTree>
    <p:extLst>
      <p:ext uri="{BB962C8B-B14F-4D97-AF65-F5344CB8AC3E}">
        <p14:creationId xmlns:p14="http://schemas.microsoft.com/office/powerpoint/2010/main" val="35316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Pompes au mur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Mains vers midi mais aussi vers 3h vers 6h  9h</a:t>
            </a:r>
            <a:endParaRPr lang="fr-FR" dirty="0"/>
          </a:p>
        </p:txBody>
      </p:sp>
      <p:pic>
        <p:nvPicPr>
          <p:cNvPr id="4098" name="Picture 2" descr="D:\epaule &amp; genou\mus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528392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fr-FR" dirty="0" smtClean="0"/>
              <a:t>Clavicule et défilé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96751"/>
            <a:ext cx="4104456" cy="100811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Hausser les épaules  pour faire disparaitre le cou tendre les bras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1194147"/>
          </a:xfrm>
        </p:spPr>
        <p:txBody>
          <a:bodyPr/>
          <a:lstStyle/>
          <a:p>
            <a:r>
              <a:rPr lang="fr-FR" dirty="0" smtClean="0"/>
              <a:t>Sortir la  tète  redresser le cou bras très tendus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 descr="D:\epaule &amp; genou\defil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7" y="2780928"/>
            <a:ext cx="2286000" cy="38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epaule &amp; genou\defile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61357"/>
            <a:ext cx="2286000" cy="37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epaule &amp; genou\defil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1357"/>
            <a:ext cx="2286000" cy="37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epaule &amp; genou\defile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61356"/>
            <a:ext cx="2286000" cy="36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Contrôler sa  posture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L’épaule  se lève et tourne en dedans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3600400" cy="4104456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Donc abaisser et tourner en arrière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150096" cy="4320480"/>
          </a:xfrm>
        </p:spPr>
      </p:pic>
    </p:spTree>
    <p:extLst>
      <p:ext uri="{BB962C8B-B14F-4D97-AF65-F5344CB8AC3E}">
        <p14:creationId xmlns:p14="http://schemas.microsoft.com/office/powerpoint/2010/main" val="35819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Auto-massages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Frictions cutanées :se frotter vigoureusement  </a:t>
            </a:r>
          </a:p>
          <a:p>
            <a:r>
              <a:rPr lang="fr-FR" dirty="0" err="1" smtClean="0"/>
              <a:t>Décordage</a:t>
            </a:r>
            <a:r>
              <a:rPr lang="fr-FR" dirty="0" smtClean="0"/>
              <a:t> des cordons musculaires du  </a:t>
            </a:r>
            <a:r>
              <a:rPr lang="fr-FR" dirty="0" err="1" smtClean="0"/>
              <a:t>deltoide</a:t>
            </a:r>
            <a:r>
              <a:rPr lang="fr-FR" dirty="0" smtClean="0"/>
              <a:t>  &amp; de l’aisselle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Frictions , accrochage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Massage du  petit pectoral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26518"/>
            <a:ext cx="3960440" cy="3754809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Décordage</a:t>
            </a:r>
            <a:r>
              <a:rPr lang="fr-FR" dirty="0" smtClean="0"/>
              <a:t> des  </a:t>
            </a:r>
            <a:r>
              <a:rPr lang="fr-FR" dirty="0" err="1" smtClean="0"/>
              <a:t>coracoîdiens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672408" cy="3888432"/>
          </a:xfrm>
        </p:spPr>
      </p:pic>
    </p:spTree>
    <p:extLst>
      <p:ext uri="{BB962C8B-B14F-4D97-AF65-F5344CB8AC3E}">
        <p14:creationId xmlns:p14="http://schemas.microsoft.com/office/powerpoint/2010/main" val="37930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Compression maintenue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4248472" cy="3898826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Chercher le point douloureux  appuyer dessus  30sec  puis plus fort 30sec et encore plus fort 30sec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Frictions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A la main frotter naturellement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2368"/>
            <a:ext cx="3456384" cy="3894944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 l’</a:t>
            </a:r>
            <a:r>
              <a:rPr lang="fr-FR" dirty="0" err="1" smtClean="0"/>
              <a:t>interphalangienne</a:t>
            </a:r>
            <a:r>
              <a:rPr lang="fr-FR" dirty="0" smtClean="0"/>
              <a:t> proximale 2 et 3eme doigts repliés 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3164904" cy="3744416"/>
          </a:xfrm>
        </p:spPr>
      </p:pic>
    </p:spTree>
    <p:extLst>
      <p:ext uri="{BB962C8B-B14F-4D97-AF65-F5344CB8AC3E}">
        <p14:creationId xmlns:p14="http://schemas.microsoft.com/office/powerpoint/2010/main" val="26982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Auto-mobilisations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cercles vers le bas bras tendus</a:t>
            </a:r>
          </a:p>
          <a:p>
            <a:r>
              <a:rPr lang="fr-FR" dirty="0" smtClean="0"/>
              <a:t>Des élévations</a:t>
            </a:r>
          </a:p>
          <a:p>
            <a:r>
              <a:rPr lang="fr-FR" dirty="0" smtClean="0"/>
              <a:t>Le Christ du Corcovado</a:t>
            </a:r>
            <a:endParaRPr lang="fr-FR" dirty="0"/>
          </a:p>
          <a:p>
            <a:r>
              <a:rPr lang="fr-FR" dirty="0" err="1" smtClean="0"/>
              <a:t>Mac-Kenzie</a:t>
            </a:r>
            <a:r>
              <a:rPr lang="fr-FR" dirty="0" smtClean="0"/>
              <a:t> en </a:t>
            </a:r>
            <a:r>
              <a:rPr lang="fr-FR" dirty="0" err="1" smtClean="0"/>
              <a:t>hyperextension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7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443</Words>
  <Application>Microsoft Office PowerPoint</Application>
  <PresentationFormat>Affichage à l'écran (4:3)</PresentationFormat>
  <Paragraphs>88</Paragraphs>
  <Slides>31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AUTO EXERCICES pour L’EPAULE</vt:lpstr>
      <vt:lpstr>Auto-conseils</vt:lpstr>
      <vt:lpstr>Auto  conseils</vt:lpstr>
      <vt:lpstr>Contrôler sa  posture</vt:lpstr>
      <vt:lpstr>Auto-massages</vt:lpstr>
      <vt:lpstr>Frictions , accrochage</vt:lpstr>
      <vt:lpstr>Compression maintenue </vt:lpstr>
      <vt:lpstr>Frictions</vt:lpstr>
      <vt:lpstr>Auto-mobilisations</vt:lpstr>
      <vt:lpstr>Mobilisations faire des mini cercles</vt:lpstr>
      <vt:lpstr>Mobilisations rotations en étirement maximum</vt:lpstr>
      <vt:lpstr>mobilisations</vt:lpstr>
      <vt:lpstr>Élevations en s’étirant</vt:lpstr>
      <vt:lpstr>Mackenzie </vt:lpstr>
      <vt:lpstr>Auto –étirements </vt:lpstr>
      <vt:lpstr>Chambranle de porte:  s’appuyer</vt:lpstr>
      <vt:lpstr>Chambranle plusieurs  positions</vt:lpstr>
      <vt:lpstr>Accrocher les doigts dans le dos et  étirer</vt:lpstr>
      <vt:lpstr>Auto  raccourcissement</vt:lpstr>
      <vt:lpstr>Raccourcissement unilatéral</vt:lpstr>
      <vt:lpstr>Autoraccoucissement si entraine indolence uni et  bilatéral</vt:lpstr>
      <vt:lpstr>Auto- postures de Yoga</vt:lpstr>
      <vt:lpstr>cobra</vt:lpstr>
      <vt:lpstr>La  OLA</vt:lpstr>
      <vt:lpstr>Auto-gymnastique</vt:lpstr>
      <vt:lpstr>Bouteilles</vt:lpstr>
      <vt:lpstr>Coudes en arrière</vt:lpstr>
      <vt:lpstr>GYM lyonnaise face</vt:lpstr>
      <vt:lpstr>Gym lyonnaise profil</vt:lpstr>
      <vt:lpstr>Pompes au mur </vt:lpstr>
      <vt:lpstr>Clavicule et défilé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 EXERCICES pour L EPA ULE</dc:title>
  <dc:creator>marcperez</dc:creator>
  <cp:lastModifiedBy>marcperez</cp:lastModifiedBy>
  <cp:revision>26</cp:revision>
  <dcterms:created xsi:type="dcterms:W3CDTF">2013-04-20T15:58:11Z</dcterms:created>
  <dcterms:modified xsi:type="dcterms:W3CDTF">2013-09-05T18:31:39Z</dcterms:modified>
</cp:coreProperties>
</file>